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88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970961"/>
            <a:ext cx="7477601" cy="1733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Power of Language Models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037290"/>
            <a:ext cx="7477601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 Language Models (LLMs) like ChatGPT use machine learning architecture called Transformer to predict the next word in a sentence. They are trained on vast amounts of text data and can generate remarkably coherent responses.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19599" y="585870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19" y="5866328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5864185"/>
            <a:ext cx="23926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Dr. Ernesto Lee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023938"/>
            <a:ext cx="86791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Find a Specific Niche Problem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4461986"/>
            <a:ext cx="12964001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6" name="Shape 3"/>
          <p:cNvSpPr/>
          <p:nvPr/>
        </p:nvSpPr>
        <p:spPr>
          <a:xfrm>
            <a:off x="3996392" y="4461986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7" name="Shape 4"/>
          <p:cNvSpPr/>
          <p:nvPr/>
        </p:nvSpPr>
        <p:spPr>
          <a:xfrm>
            <a:off x="3768685" y="4212074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42398" y="4245412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365058" y="5461873"/>
            <a:ext cx="33070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Research the Market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🤔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1055370" y="6045041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Look for gaps in the market where few companies address.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876" y="3684389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69" y="4212074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211" y="4245412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079308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 Specific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🔍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351853" y="2662476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Choose a niche one level further than what others are doing successfully.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589478" y="4461986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7" name="Shape 14"/>
          <p:cNvSpPr/>
          <p:nvPr/>
        </p:nvSpPr>
        <p:spPr>
          <a:xfrm>
            <a:off x="10361771" y="4212074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508813" y="4245412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7648456" y="5461873"/>
            <a:ext cx="5926574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Example: Automatic Food Video Generator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🎥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06039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system that auto-generates YouTube videos within the food industry.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285524"/>
            <a:ext cx="602742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Capture Unique Data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340894"/>
            <a:ext cx="4173260" cy="2603183"/>
          </a:xfrm>
          <a:prstGeom prst="roundRect">
            <a:avLst>
              <a:gd name="adj" fmla="val 2108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990" y="3570684"/>
            <a:ext cx="26136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🔍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62990" y="4153853"/>
            <a:ext cx="371367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Capture unique data that nobody else has.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28630" y="3340894"/>
            <a:ext cx="4173260" cy="2603183"/>
          </a:xfrm>
          <a:prstGeom prst="roundRect">
            <a:avLst>
              <a:gd name="adj" fmla="val 2108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8420" y="3570684"/>
            <a:ext cx="3713678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Example: Speech-to-Text Tool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🎙️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458420" y="4514850"/>
            <a:ext cx="3713678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Python code to extract captions from the 100 most popular YouTube food videos.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24060" y="3340894"/>
            <a:ext cx="4173260" cy="2603183"/>
          </a:xfrm>
          <a:prstGeom prst="roundRect">
            <a:avLst>
              <a:gd name="adj" fmla="val 2108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53851" y="3570684"/>
            <a:ext cx="23012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First Data Set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👨‍💼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853851" y="4153853"/>
            <a:ext cx="3713678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first rough data set in a folder with spreadsheets or a database.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140381"/>
            <a:ext cx="746760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 a Superior AI Model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42" y="2195751"/>
            <a:ext cx="2888575" cy="28885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06210" y="5306497"/>
            <a:ext cx="36271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 Continuously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🎓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5889665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 a model that performs better and better.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72" y="2195751"/>
            <a:ext cx="2888575" cy="2888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05500" y="5306497"/>
            <a:ext cx="28194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 AI Resources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🤖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28630" y="5889665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resources like OpenAI API algorithms to extract value from your data.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402" y="2195751"/>
            <a:ext cx="2888575" cy="28885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09440" y="5306497"/>
            <a:ext cx="38023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Valuable Insights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💡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624060" y="5889665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 complex Python code that fine-tunes and refines results.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448991"/>
            <a:ext cx="697230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Polish the User Interface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504361"/>
            <a:ext cx="44410" cy="4276249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6" name="Shape 3"/>
          <p:cNvSpPr/>
          <p:nvPr/>
        </p:nvSpPr>
        <p:spPr>
          <a:xfrm>
            <a:off x="7565172" y="2884825"/>
            <a:ext cx="777597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2657118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38940" y="2690455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726531"/>
            <a:ext cx="25374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Make it Simple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🧐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309699"/>
            <a:ext cx="5259943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your user interface is simple and intuitive to enable seamless interaction and user engagement.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3995678"/>
            <a:ext cx="777597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8" y="376797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270" y="3801308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106103" y="3837384"/>
            <a:ext cx="29870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Prioritize the User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🙌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833199" y="4420553"/>
            <a:ext cx="5259943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Consider the user journey and how you can make it as frictionless as possible to drive adoption.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333940"/>
            <a:ext cx="777597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510623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2270" y="5139571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5175647"/>
            <a:ext cx="28879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Maximize the UX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👨‍💻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758815"/>
            <a:ext cx="5259943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a seamless UX from end to end to make your product stand out in the market.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285524"/>
            <a:ext cx="94640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 a Subscription Model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340894"/>
            <a:ext cx="4173260" cy="2603183"/>
          </a:xfrm>
          <a:prstGeom prst="roundRect">
            <a:avLst>
              <a:gd name="adj" fmla="val 2108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990" y="3570684"/>
            <a:ext cx="3713678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Reasonable Pricing Strategy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💰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62990" y="4514850"/>
            <a:ext cx="371367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 a reasonable monthly fee for your product.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28630" y="3340894"/>
            <a:ext cx="4173260" cy="2603183"/>
          </a:xfrm>
          <a:prstGeom prst="roundRect">
            <a:avLst>
              <a:gd name="adj" fmla="val 2108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8420" y="3570684"/>
            <a:ext cx="23164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Sell the Value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🤝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458420" y="4153853"/>
            <a:ext cx="3713678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marketing message to emphasize the value of using your product.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24060" y="3340894"/>
            <a:ext cx="4173260" cy="2603183"/>
          </a:xfrm>
          <a:prstGeom prst="roundRect">
            <a:avLst>
              <a:gd name="adj" fmla="val 2108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53851" y="3570684"/>
            <a:ext cx="3713678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Example: Video Creation App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🎬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853851" y="4514850"/>
            <a:ext cx="3713678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Charge $99 monthly to create up to 99 videos. Marketing message: "_$1 per food video!_".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140381"/>
            <a:ext cx="84124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Acquire Your First Customers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42" y="2195751"/>
            <a:ext cx="2888575" cy="28885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74840" y="5306497"/>
            <a:ext cx="26898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Share on Reddit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🚀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5889665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 your AI company URL on Reddit or other online platforms.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72" y="2195751"/>
            <a:ext cx="2888575" cy="2888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78830" y="5306497"/>
            <a:ext cx="28727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Facebook Groups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👥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28630" y="5889665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Join relevant Facebook groups and share your product with potential customers.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402" y="2195751"/>
            <a:ext cx="2888575" cy="28885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35220" y="5306497"/>
            <a:ext cx="27508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Launch Paid Ads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💰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624060" y="5889665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Allocate some budget to acquire your first few customers with strategic ads.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3606284"/>
            <a:ext cx="96240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Constantly Improve Your Product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481441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6912" y="4847749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4883825"/>
            <a:ext cx="3451146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Talk to Your Customers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📞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5827990"/>
            <a:ext cx="3451146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 with them to gather feedback and suggestions on how to improve your product.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28630" y="481441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75672" y="4847749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950744" y="4883825"/>
            <a:ext cx="27813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Email Marketing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📧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950744" y="5466993"/>
            <a:ext cx="3451146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email marketing to communicate product updates and gather customer feedback.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24060" y="481441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71102" y="4847749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0346174" y="4883825"/>
            <a:ext cx="3451146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Focus on Product-Market Fit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🎯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0346174" y="5827990"/>
            <a:ext cx="3451146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Continuously improve and pivot your product to achieve the perfect product-market fit.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042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343501"/>
            <a:ext cx="71399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Scaling Up Your Business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2732127"/>
            <a:ext cx="375666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Online Advertising </a:t>
            </a:r>
            <a:r>
              <a:rPr lang="en-US" sz="2624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📈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833199" y="3498533"/>
            <a:ext cx="3959543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online advertising to reach new customers and connect with relevant audiences.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4920139"/>
            <a:ext cx="360414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Google Ads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5431036"/>
            <a:ext cx="360414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Facebook Ads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5941933"/>
            <a:ext cx="360414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LinkedIn Ads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342334" y="2732127"/>
            <a:ext cx="26670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Partnerships </a:t>
            </a:r>
            <a:r>
              <a:rPr lang="en-US" sz="2624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🤝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342334" y="3498533"/>
            <a:ext cx="3959543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Collaborate with partners to reach new audiences and offer co-branded products and services.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697736" y="4920139"/>
            <a:ext cx="360414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YouTube Influencers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697736" y="5431036"/>
            <a:ext cx="360414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Food Blogs &amp; Magazines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697736" y="5941933"/>
            <a:ext cx="360414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Nutritionist &amp; Personal Trainers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51469" y="2732127"/>
            <a:ext cx="3959543" cy="8662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Expand into Related Niches </a:t>
            </a:r>
            <a:r>
              <a:rPr lang="en-US" sz="2624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🌟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851469" y="3931682"/>
            <a:ext cx="3959543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new products or services that leverage your existing AI expertise in related niches.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06871" y="5353288"/>
            <a:ext cx="360414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Recipe Builder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06871" y="5864185"/>
            <a:ext cx="360414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 Cooking Classes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06871" y="6375083"/>
            <a:ext cx="360414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Food Delivery Service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940475"/>
            <a:ext cx="872490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Language Learning with LLMs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42" y="1995845"/>
            <a:ext cx="2888575" cy="28885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6250" y="5106591"/>
            <a:ext cx="29870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Efficient Learning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📚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5689759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can summarize and translate texts, enabling faster learning for students.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72" y="1995845"/>
            <a:ext cx="2888575" cy="2888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33060" y="5106591"/>
            <a:ext cx="37642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Global Communication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🌏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28630" y="5689759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can translate between various languages, enhancing cross-cultural communication and understanding.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402" y="1995845"/>
            <a:ext cx="2888575" cy="28885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198060" y="5106591"/>
            <a:ext cx="30251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Cognitive Benefits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🧠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624060" y="5689759"/>
            <a:ext cx="4173260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Bilingualism promotes brain flexibility, increasing cognitive abilities, and LLMs can ease the process of language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071443"/>
            <a:ext cx="58826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Limitations of LLMs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6319599" y="227957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93312" y="2312908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7041713" y="2348984"/>
            <a:ext cx="2905601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Contextual Disadvantage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🤔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041713" y="3293150"/>
            <a:ext cx="2905601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lack context awareness and can give flawed responses based on irrelevant data.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69485" y="227957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16528" y="2312908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0891599" y="2348984"/>
            <a:ext cx="28727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Biased Outcomes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🙄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891599" y="2932152"/>
            <a:ext cx="2905601" cy="2398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can perpetuate explicit and implicit biases present in the data they were trained on, contributing to societal inequalities.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19599" y="570595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66642" y="5739289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7041713" y="5775365"/>
            <a:ext cx="30632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Lack of Originality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🤔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041713" y="6358533"/>
            <a:ext cx="6755487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cannot create entirely new text as they rely on pre-existing patterns, which can limit creative potential.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429464"/>
            <a:ext cx="61493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Applications of LLMs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818090"/>
            <a:ext cx="12964001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6" name="Shape 3"/>
          <p:cNvSpPr/>
          <p:nvPr/>
        </p:nvSpPr>
        <p:spPr>
          <a:xfrm>
            <a:off x="2897565" y="2818090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7" name="Shape 4"/>
          <p:cNvSpPr/>
          <p:nvPr/>
        </p:nvSpPr>
        <p:spPr>
          <a:xfrm>
            <a:off x="2669858" y="2568178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843570" y="2601516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1224320" y="3817977"/>
            <a:ext cx="33909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Questions &amp; Answers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🤖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1055370" y="4401145"/>
            <a:ext cx="3728799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can provide accurate and helpful information in response to questions in multiple domains.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876" y="2818090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69" y="2568178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211" y="2601516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5871091" y="3817977"/>
            <a:ext cx="28879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Content Creation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✍️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450681" y="4401145"/>
            <a:ext cx="3728918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can generate creative content like blogs, stories, and poems, which can inspire and entertain audiences.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1688306" y="2818090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7" name="Shape 14"/>
          <p:cNvSpPr/>
          <p:nvPr/>
        </p:nvSpPr>
        <p:spPr>
          <a:xfrm>
            <a:off x="11460599" y="2568178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1607641" y="2601516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10335101" y="3817977"/>
            <a:ext cx="27508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Success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💼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9846112" y="4401145"/>
            <a:ext cx="3728918" cy="2398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can analyze customer feedback, generate product descriptions, and perform sentiment analysis, enhancing marketing capabilities and driving sales.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33199" y="2987397"/>
            <a:ext cx="87096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ChatGPT: Your AI Interlocutor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4042767"/>
            <a:ext cx="12964001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ChatGPT is an AI chatbot that uses reinforcement learning to hold a fluent and coherent conversation with you. It is continually learning and improving, making it ideal for support, education, or entertainment. Remember to use it appropriately!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466023"/>
            <a:ext cx="449580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of LLMs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521393"/>
            <a:ext cx="6370915" cy="2242185"/>
          </a:xfrm>
          <a:prstGeom prst="roundRect">
            <a:avLst>
              <a:gd name="adj" fmla="val 244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990" y="3751183"/>
            <a:ext cx="36957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Unsupervised Learning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🤖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62990" y="4334351"/>
            <a:ext cx="591133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can learn without explicit instructions, resulting in a more comprehensive understanding of language.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521393"/>
            <a:ext cx="6370915" cy="2242185"/>
          </a:xfrm>
          <a:prstGeom prst="roundRect">
            <a:avLst>
              <a:gd name="adj" fmla="val 244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751183"/>
            <a:ext cx="25069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Generalization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🔍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4334351"/>
            <a:ext cx="5911334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are expanding their capabilities outside of language applications, with many possible future uses like music, art, and gaming.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140381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Risks to LLMs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42" y="2195751"/>
            <a:ext cx="2888575" cy="28885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5790" y="5306497"/>
            <a:ext cx="27279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Threats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🔒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5889665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could be exploited to generate convincing but fake content, posing a risk to security and privacy.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72" y="2195751"/>
            <a:ext cx="2888575" cy="2888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1190" y="5306497"/>
            <a:ext cx="32080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Workforce Changes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🤖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28630" y="5889665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could replace human writers, posing a threat to traditional forms of employment.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402" y="2195751"/>
            <a:ext cx="2888575" cy="28885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61840" y="5306497"/>
            <a:ext cx="34975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Socio-political Effects </a:t>
            </a:r>
            <a:r>
              <a:rPr lang="en-US" sz="2187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🌊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624060" y="5889665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LLMs could contribute to the spread of fake news, propaganda, and polarization, leading to damaging societal effects.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283494"/>
            <a:ext cx="72161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Responsible Use of LLMs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338864"/>
            <a:ext cx="12964001" cy="4607243"/>
          </a:xfrm>
          <a:prstGeom prst="roundRect">
            <a:avLst>
              <a:gd name="adj" fmla="val 119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40819" y="2346484"/>
            <a:ext cx="12948761" cy="1148001"/>
          </a:xfrm>
          <a:prstGeom prst="rect">
            <a:avLst/>
          </a:prstGeom>
          <a:solidFill>
            <a:srgbClr val="FFFFFF">
              <a:alpha val="6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62990" y="2520672"/>
            <a:ext cx="602622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2520672"/>
            <a:ext cx="6026229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Eliminate biased data and promote diversity in data sources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40819" y="3494484"/>
            <a:ext cx="12948761" cy="1148001"/>
          </a:xfrm>
          <a:prstGeom prst="rect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62990" y="3668673"/>
            <a:ext cx="602622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3668673"/>
            <a:ext cx="6026229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LLM-generated content with caution, verifying accuracy with external sources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40819" y="4642485"/>
            <a:ext cx="12948761" cy="1148001"/>
          </a:xfrm>
          <a:prstGeom prst="rect">
            <a:avLst/>
          </a:prstGeom>
          <a:solidFill>
            <a:srgbClr val="FFFFFF">
              <a:alpha val="6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62990" y="4816673"/>
            <a:ext cx="602622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816673"/>
            <a:ext cx="6026229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transparency and accountability in the development and deployment of LLMs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40819" y="5790486"/>
            <a:ext cx="12948761" cy="1148001"/>
          </a:xfrm>
          <a:prstGeom prst="rect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62990" y="5964674"/>
            <a:ext cx="602622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5964674"/>
            <a:ext cx="6026229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collaborative efforts between humans and LLMs, in domains like education and healthcare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370773"/>
            <a:ext cx="7477601" cy="1733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AI Startup Playbook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437102"/>
            <a:ext cx="747760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 the fundamental steps to build a successful AI startup from identifying a niche problem to scaling up your product.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545889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5466517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99686" y="5464373"/>
            <a:ext cx="23926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Dr. Ernesto Lee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999</Words>
  <Application>Microsoft Office PowerPoint</Application>
  <PresentationFormat>Custom</PresentationFormat>
  <Paragraphs>147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Lee, Ernesto</cp:lastModifiedBy>
  <cp:revision>2</cp:revision>
  <dcterms:created xsi:type="dcterms:W3CDTF">2023-06-23T12:25:41Z</dcterms:created>
  <dcterms:modified xsi:type="dcterms:W3CDTF">2023-06-23T12:51:43Z</dcterms:modified>
</cp:coreProperties>
</file>